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604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951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7591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02219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841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4459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27066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2525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002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5013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735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8492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6196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681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225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329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306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0D4E6AD-7AFA-4147-9D2F-6F58E95F9BE3}" type="datetimeFigureOut">
              <a:rPr lang="de-AT" smtClean="0"/>
              <a:t>30.06.2017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7EC246-A6C6-4903-A735-49199F428C0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021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D3A02-D02E-4E6A-9749-87343F883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4400" dirty="0"/>
              <a:t>Raspberry PI Security (</a:t>
            </a:r>
            <a:r>
              <a:rPr lang="de-AT" sz="4400" dirty="0" err="1"/>
              <a:t>RPISec</a:t>
            </a:r>
            <a:r>
              <a:rPr lang="de-AT" sz="4400" dirty="0"/>
              <a:t>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04140ED-E895-4390-9051-009789B821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Thomas Herzog, Philipp Wurm</a:t>
            </a:r>
          </a:p>
          <a:p>
            <a:r>
              <a:rPr lang="de-DE" dirty="0"/>
              <a:t>MUS 30|06|2017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5757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E9710-4A96-4B42-A7BE-463C6A77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Fragen?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4897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E116C-E987-4C96-BDD2-43313946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F835B3-6988-41AB-AC71-4C89C9E0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Systemaufbau</a:t>
            </a:r>
          </a:p>
          <a:p>
            <a:r>
              <a:rPr lang="de-DE" dirty="0"/>
              <a:t>Raspberry Pi 3</a:t>
            </a:r>
          </a:p>
          <a:p>
            <a:r>
              <a:rPr lang="de-DE" dirty="0"/>
              <a:t>Software und Dienste</a:t>
            </a:r>
          </a:p>
          <a:p>
            <a:r>
              <a:rPr lang="de-DE" dirty="0"/>
              <a:t>Sensoren</a:t>
            </a:r>
          </a:p>
          <a:p>
            <a:r>
              <a:rPr lang="de-DE" dirty="0"/>
              <a:t>Mobiler Client</a:t>
            </a:r>
          </a:p>
          <a:p>
            <a:r>
              <a:rPr lang="de-DE" dirty="0"/>
              <a:t>Erkenntnisse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737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591B9-0604-4314-88D3-06D37210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Systemaufbau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545CC2D-AEF4-43B3-8A61-DD3CD352D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15" y="1939009"/>
            <a:ext cx="6389704" cy="4738376"/>
          </a:xfrm>
        </p:spPr>
      </p:pic>
    </p:spTree>
    <p:extLst>
      <p:ext uri="{BB962C8B-B14F-4D97-AF65-F5344CB8AC3E}">
        <p14:creationId xmlns:p14="http://schemas.microsoft.com/office/powerpoint/2010/main" val="296297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948E6-443E-40C7-92CB-5C5E3122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Raspberry Pi 3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36F83A-7EF1-4C9A-9CD0-5E9B87B3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3 – Modell B</a:t>
            </a:r>
          </a:p>
          <a:p>
            <a:pPr lvl="1"/>
            <a:r>
              <a:rPr lang="de-DE" dirty="0"/>
              <a:t>Quad-Core 1,2 GHz 64 Bit CPU</a:t>
            </a:r>
          </a:p>
          <a:p>
            <a:pPr lvl="1"/>
            <a:r>
              <a:rPr lang="de-DE" dirty="0"/>
              <a:t>1 GB Ram</a:t>
            </a:r>
          </a:p>
          <a:p>
            <a:pPr lvl="1"/>
            <a:r>
              <a:rPr lang="de-DE" dirty="0"/>
              <a:t>Wireless Lan &amp; Bluetooth LE</a:t>
            </a: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FC1EAF-C54F-4968-977F-FC9865841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68" y="2438399"/>
            <a:ext cx="2853996" cy="30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039F7-3827-4DB7-B412-3CB85018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und Dienste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76D24D-850F-4987-9A66-65345F0FD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Auth-Service &amp; App-Service -&gt; Spring Boot</a:t>
            </a:r>
          </a:p>
          <a:p>
            <a:r>
              <a:rPr lang="de-DE" dirty="0"/>
              <a:t>PostgreSQL</a:t>
            </a:r>
          </a:p>
          <a:p>
            <a:r>
              <a:rPr lang="de-DE" dirty="0"/>
              <a:t>Google </a:t>
            </a:r>
            <a:r>
              <a:rPr lang="de-DE" dirty="0" err="1"/>
              <a:t>Firebase</a:t>
            </a:r>
            <a:r>
              <a:rPr lang="de-DE" dirty="0"/>
              <a:t> Messaging &amp; Realtime-Database</a:t>
            </a:r>
          </a:p>
          <a:p>
            <a:r>
              <a:rPr lang="de-DE" dirty="0"/>
              <a:t>Docker</a:t>
            </a:r>
          </a:p>
          <a:p>
            <a:r>
              <a:rPr lang="de-DE" dirty="0" err="1"/>
              <a:t>Nginx</a:t>
            </a:r>
            <a:r>
              <a:rPr lang="de-DE" dirty="0"/>
              <a:t> Reverse Proxy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612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0EC81C-67A2-4D01-89D8-5EB3B88F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33EF1C-4D6E-4713-AB7C-B2895FD7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Kamera</a:t>
            </a:r>
          </a:p>
          <a:p>
            <a:r>
              <a:rPr lang="de-DE" dirty="0"/>
              <a:t>HC-SR501 Bewegungssensor</a:t>
            </a:r>
          </a:p>
          <a:p>
            <a:r>
              <a:rPr lang="de-DE" dirty="0" err="1"/>
              <a:t>WiringPi</a:t>
            </a:r>
            <a:endParaRPr lang="de-DE" dirty="0"/>
          </a:p>
          <a:p>
            <a:r>
              <a:rPr lang="de-DE" dirty="0"/>
              <a:t>Pi4J</a:t>
            </a:r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1D375E-4CAE-4157-8A1B-C1987C844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2277408"/>
            <a:ext cx="1800000" cy="18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9FE9A8-7B4D-44F1-A4BB-CE386C078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23" y="4380791"/>
            <a:ext cx="1800000" cy="18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C83E52-FBB7-4636-9FDE-DBBD68FA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42" y="3109953"/>
            <a:ext cx="3706610" cy="25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1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0BF498-6EDA-4FDF-80DB-2C691AC02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Mobiler Client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132847-793A-47A0-85D4-393B58E88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Android App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A8EDD6C-839F-4C6F-9C88-18575790F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22" y="2068004"/>
            <a:ext cx="2530293" cy="46763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9A24A8A-2EC9-462C-A301-848FC228B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16" y="2068003"/>
            <a:ext cx="2514117" cy="46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41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CDAFD-9684-42F1-BB93-DD90FE6A1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520000"/>
            <a:ext cx="10018713" cy="1752599"/>
          </a:xfrm>
        </p:spPr>
        <p:txBody>
          <a:bodyPr/>
          <a:lstStyle/>
          <a:p>
            <a:r>
              <a:rPr lang="de-DE" dirty="0"/>
              <a:t>Demo!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7511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2E20F-5557-4F20-AA86-32E75830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CE613B-C298-44C3-BBEE-AA186AF9C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Google </a:t>
            </a:r>
            <a:r>
              <a:rPr lang="de-DE" dirty="0" err="1"/>
              <a:t>Firebase</a:t>
            </a:r>
            <a:r>
              <a:rPr lang="de-DE" dirty="0"/>
              <a:t> Services</a:t>
            </a:r>
          </a:p>
          <a:p>
            <a:r>
              <a:rPr lang="de-DE" dirty="0"/>
              <a:t>Android – Java 8 – </a:t>
            </a:r>
            <a:r>
              <a:rPr lang="de-DE" dirty="0" err="1"/>
              <a:t>OpenJDK</a:t>
            </a:r>
            <a:endParaRPr lang="de-DE" dirty="0"/>
          </a:p>
          <a:p>
            <a:r>
              <a:rPr lang="de-DE" dirty="0"/>
              <a:t>Kamera und Sensor</a:t>
            </a:r>
          </a:p>
          <a:p>
            <a:r>
              <a:rPr lang="de-DE" dirty="0"/>
              <a:t>Docker </a:t>
            </a:r>
            <a:r>
              <a:rPr lang="de-DE" dirty="0" err="1"/>
              <a:t>Hypriot</a:t>
            </a:r>
            <a:r>
              <a:rPr lang="de-DE" dirty="0"/>
              <a:t> (ARM </a:t>
            </a:r>
            <a:r>
              <a:rPr lang="de-DE" dirty="0" err="1"/>
              <a:t>Build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0503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101</Words>
  <Application>Microsoft Office PowerPoint</Application>
  <PresentationFormat>Breitbild</PresentationFormat>
  <Paragraphs>36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Corbel</vt:lpstr>
      <vt:lpstr>Parallax</vt:lpstr>
      <vt:lpstr>Raspberry PI Security (RPISec)</vt:lpstr>
      <vt:lpstr>Inhalt</vt:lpstr>
      <vt:lpstr>Systemaufbau</vt:lpstr>
      <vt:lpstr>Raspberry Pi 3</vt:lpstr>
      <vt:lpstr>Software und Dienste</vt:lpstr>
      <vt:lpstr>Sensoren</vt:lpstr>
      <vt:lpstr>Mobiler Client</vt:lpstr>
      <vt:lpstr>Demo!</vt:lpstr>
      <vt:lpstr>Erkenntnisse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Security Application</dc:title>
  <dc:creator>Philipp Wurm</dc:creator>
  <cp:lastModifiedBy>Philipp Wurm</cp:lastModifiedBy>
  <cp:revision>12</cp:revision>
  <dcterms:created xsi:type="dcterms:W3CDTF">2017-06-29T18:13:17Z</dcterms:created>
  <dcterms:modified xsi:type="dcterms:W3CDTF">2017-06-30T09:43:06Z</dcterms:modified>
</cp:coreProperties>
</file>